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21"/>
  </p:notesMasterIdLst>
  <p:sldIdLst>
    <p:sldId id="256" r:id="rId6"/>
    <p:sldId id="259" r:id="rId7"/>
    <p:sldId id="373" r:id="rId8"/>
    <p:sldId id="390" r:id="rId9"/>
    <p:sldId id="375" r:id="rId10"/>
    <p:sldId id="391" r:id="rId11"/>
    <p:sldId id="394" r:id="rId12"/>
    <p:sldId id="392" r:id="rId13"/>
    <p:sldId id="257" r:id="rId14"/>
    <p:sldId id="258" r:id="rId15"/>
    <p:sldId id="267" r:id="rId16"/>
    <p:sldId id="269" r:id="rId17"/>
    <p:sldId id="262" r:id="rId18"/>
    <p:sldId id="379" r:id="rId19"/>
    <p:sldId id="3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1C3E-8D59-4B87-B56C-E94D4BA2B6F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66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4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8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4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36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8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7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6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3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18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7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20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23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7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78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264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353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19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671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1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9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94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8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5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7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/>
              <a:pPr/>
              <a:t>28/07/2021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30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28/07/2021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48.jp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Ê-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bệnh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ruột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thừa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lưng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tim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dày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2: </a:t>
            </a:r>
            <a:r>
              <a:rPr lang="vi-VN" sz="2800" b="1" dirty="0">
                <a:solidFill>
                  <a:prstClr val="white"/>
                </a:solidFill>
                <a:latin typeface="Calibri"/>
              </a:rPr>
              <a:t>Khi thấy mẹ đau bụng dữ dội, Ê – đi – xơn đã làm gì?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Đúng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3: Ê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khiến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phòng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sáng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sĩ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mổ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gương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dầu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điện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3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4" y="980729"/>
            <a:ext cx="2952328" cy="590540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423593" y="-207403"/>
            <a:ext cx="6428157" cy="237626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8988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giỏi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chút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dành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tặng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nè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6581" y="2661267"/>
            <a:ext cx="2520280" cy="2544333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00057" y="3068961"/>
            <a:ext cx="4334703" cy="38171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542368" y="1339499"/>
            <a:ext cx="7568429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C5EF80-AD52-4F15-BB79-9CE6490CA7F7}"/>
              </a:ext>
            </a:extLst>
          </p:cNvPr>
          <p:cNvSpPr txBox="1"/>
          <p:nvPr/>
        </p:nvSpPr>
        <p:spPr>
          <a:xfrm>
            <a:off x="914400" y="73476"/>
            <a:ext cx="11200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bởi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tranthao121004@gmail.com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14390" y="402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5" y="1569720"/>
            <a:ext cx="8142931" cy="458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232660"/>
            <a:ext cx="7754003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402568"/>
            <a:ext cx="7754003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90786" y="1427909"/>
            <a:ext cx="4031825" cy="4927600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064179" y="1427909"/>
            <a:ext cx="4049489" cy="4927600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A88FB-3DC0-4043-A170-5F6086D6B73D}"/>
              </a:ext>
            </a:extLst>
          </p:cNvPr>
          <p:cNvSpPr txBox="1"/>
          <p:nvPr/>
        </p:nvSpPr>
        <p:spPr>
          <a:xfrm>
            <a:off x="3411279" y="2764465"/>
            <a:ext cx="536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củng</a:t>
            </a:r>
            <a:r>
              <a:rPr lang="en-US" sz="6600" dirty="0"/>
              <a:t> </a:t>
            </a:r>
            <a:r>
              <a:rPr lang="en-US" sz="6600" dirty="0" err="1"/>
              <a:t>cố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411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960" y="998214"/>
            <a:ext cx="1999080" cy="2058753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5301056" y="3523939"/>
            <a:ext cx="1332493" cy="1159538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76120" y="3543452"/>
            <a:ext cx="3769918" cy="3314548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95649" y="90273"/>
            <a:ext cx="561081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616" y="5589240"/>
            <a:ext cx="1590074" cy="147917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65859"/>
            <a:ext cx="2532250" cy="20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26988" y="7034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Những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́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̀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mái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của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chúng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đẻ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giúp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bằng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nhé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đúng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giỏ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rồi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đấy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bắt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đầu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thôi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!</a:t>
            </a:r>
            <a:endParaRPr lang="vi-VN" sz="2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0029" y="2010306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46515"/>
            <a:ext cx="3032066" cy="5638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823343"/>
            <a:ext cx="2505528" cy="25236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402</Words>
  <Application>Microsoft Office PowerPoint</Application>
  <PresentationFormat>Widescreen</PresentationFormat>
  <Paragraphs>49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华康少女文字W5(P)</vt:lpstr>
      <vt:lpstr>Arial</vt:lpstr>
      <vt:lpstr>Arial-Rounded</vt:lpstr>
      <vt:lpstr>Calibri</vt:lpstr>
      <vt:lpstr>Tahoma</vt:lpstr>
      <vt:lpstr>Times New Roman</vt:lpstr>
      <vt:lpstr>Office Theme</vt:lpstr>
      <vt:lpstr>1_Office 主题​​</vt:lpstr>
      <vt:lpstr>1_Office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23</cp:revision>
  <dcterms:created xsi:type="dcterms:W3CDTF">2021-07-20T01:55:21Z</dcterms:created>
  <dcterms:modified xsi:type="dcterms:W3CDTF">2021-07-28T05:05:29Z</dcterms:modified>
</cp:coreProperties>
</file>